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E630-6C1E-4090-B8D8-19F4F0235814}" type="datetimeFigureOut">
              <a:rPr lang="es-MX" smtClean="0"/>
              <a:t>05/06/2014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C606420-4E7D-4327-949D-245E5B76B64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E630-6C1E-4090-B8D8-19F4F0235814}" type="datetimeFigureOut">
              <a:rPr lang="es-MX" smtClean="0"/>
              <a:t>05/06/2014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6420-4E7D-4327-949D-245E5B76B64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E630-6C1E-4090-B8D8-19F4F0235814}" type="datetimeFigureOut">
              <a:rPr lang="es-MX" smtClean="0"/>
              <a:t>05/06/2014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6420-4E7D-4327-949D-245E5B76B64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E630-6C1E-4090-B8D8-19F4F0235814}" type="datetimeFigureOut">
              <a:rPr lang="es-MX" smtClean="0"/>
              <a:t>05/06/2014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6420-4E7D-4327-949D-245E5B76B64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E630-6C1E-4090-B8D8-19F4F0235814}" type="datetimeFigureOut">
              <a:rPr lang="es-MX" smtClean="0"/>
              <a:t>05/06/2014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6420-4E7D-4327-949D-245E5B76B64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E630-6C1E-4090-B8D8-19F4F0235814}" type="datetimeFigureOut">
              <a:rPr lang="es-MX" smtClean="0"/>
              <a:t>05/06/2014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6420-4E7D-4327-949D-245E5B76B640}" type="slidenum">
              <a:rPr lang="es-MX" smtClean="0"/>
              <a:t>‹Nº›</a:t>
            </a:fld>
            <a:endParaRPr lang="es-MX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E630-6C1E-4090-B8D8-19F4F0235814}" type="datetimeFigureOut">
              <a:rPr lang="es-MX" smtClean="0"/>
              <a:t>05/06/2014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6420-4E7D-4327-949D-245E5B76B640}" type="slidenum">
              <a:rPr lang="es-MX" smtClean="0"/>
              <a:t>‹Nº›</a:t>
            </a:fld>
            <a:endParaRPr lang="es-MX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E630-6C1E-4090-B8D8-19F4F0235814}" type="datetimeFigureOut">
              <a:rPr lang="es-MX" smtClean="0"/>
              <a:t>05/06/2014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6420-4E7D-4327-949D-245E5B76B64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E630-6C1E-4090-B8D8-19F4F0235814}" type="datetimeFigureOut">
              <a:rPr lang="es-MX" smtClean="0"/>
              <a:t>05/06/2014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6420-4E7D-4327-949D-245E5B76B64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E630-6C1E-4090-B8D8-19F4F0235814}" type="datetimeFigureOut">
              <a:rPr lang="es-MX" smtClean="0"/>
              <a:t>05/06/2014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6420-4E7D-4327-949D-245E5B76B640}" type="slidenum">
              <a:rPr lang="es-MX" smtClean="0"/>
              <a:t>‹Nº›</a:t>
            </a:fld>
            <a:endParaRPr lang="es-MX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E630-6C1E-4090-B8D8-19F4F0235814}" type="datetimeFigureOut">
              <a:rPr lang="es-MX" smtClean="0"/>
              <a:t>05/06/2014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6420-4E7D-4327-949D-245E5B76B640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003E630-6C1E-4090-B8D8-19F4F0235814}" type="datetimeFigureOut">
              <a:rPr lang="es-MX" smtClean="0"/>
              <a:t>05/06/2014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CC606420-4E7D-4327-949D-245E5B76B640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716016" y="692696"/>
            <a:ext cx="3886200" cy="1524000"/>
          </a:xfrm>
        </p:spPr>
        <p:txBody>
          <a:bodyPr/>
          <a:lstStyle/>
          <a:p>
            <a:r>
              <a:rPr lang="es-MX" dirty="0" smtClean="0"/>
              <a:t>Que es ?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En el diagrama de relaciones tiene como propósito mostrar las relaciones complejas de causa y efecto; y de igual manera identificar las causas fundamentales o las cuestiones claves.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54133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                    problema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2708920"/>
            <a:ext cx="7772400" cy="3733800"/>
          </a:xfrm>
        </p:spPr>
        <p:txBody>
          <a:bodyPr/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Se desea saber por que los alumnos del Instituto Tecnológico De Apizaco consideran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que los administrativos escolares dan un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mal servicio.  Para ellos se presenta un diagrama de relaciones para conocer dicho problema.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08850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Se determina mediante 5 puntos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1.- FORMAR EL EQUIPO CORRECTO: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Con lo miembros del ejercicio anterior sobre el diagrama de afinidad realizaremos el diagrama de relaciones.</a:t>
            </a:r>
          </a:p>
          <a:p>
            <a:pPr marL="0" indent="0" algn="just">
              <a:buNone/>
            </a:pP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2.- DESCRIBIR CLARAMENTE EL TEMA A ANALIZAR: 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analizamos la problemática sobre del servicio del transporte del Instituto Tecnológico de Apizaco para las visitas industriales.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67875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3.- RECOGIDA DE IDEAS: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se realizo una tormenta de ideas, las cuales se anotaron en tarjetas.</a:t>
            </a:r>
          </a:p>
          <a:p>
            <a:pPr algn="just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MX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4.- ORGANIZAR LOS TEMAS CLAVES Y ESTABLECER LAS RELACIONES CASUALES: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seleccionamos los elementos que generan la causa y cuales son los efectos de la problemática para ello se enmarca por medio de flechas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62287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95936" y="2204864"/>
            <a:ext cx="4462264" cy="2548879"/>
          </a:xfrm>
        </p:spPr>
        <p:txBody>
          <a:bodyPr/>
          <a:lstStyle/>
          <a:p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5.- ANALISIS DEL DIAGRAMA DE RELACIONES: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determinamos las flechas que entran y salen del punto principal a tratar y de sus causas y efectos que tendrían </a:t>
            </a:r>
          </a:p>
          <a:p>
            <a:endParaRPr lang="es-MX" dirty="0"/>
          </a:p>
        </p:txBody>
      </p:sp>
      <p:pic>
        <p:nvPicPr>
          <p:cNvPr id="1026" name="Picture 2" descr="C:\Users\ALUMNO22\Pictures\rivcwt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08720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132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Rectángulo redondeado"/>
          <p:cNvSpPr/>
          <p:nvPr/>
        </p:nvSpPr>
        <p:spPr>
          <a:xfrm>
            <a:off x="3599892" y="3186100"/>
            <a:ext cx="2376264" cy="1106995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FF0000"/>
                </a:solidFill>
              </a:rPr>
              <a:t>Servicio servicios escolares.</a:t>
            </a: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5" name="4 Elipse"/>
          <p:cNvSpPr/>
          <p:nvPr/>
        </p:nvSpPr>
        <p:spPr>
          <a:xfrm>
            <a:off x="467544" y="404664"/>
            <a:ext cx="2160240" cy="100811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Experiencia previa insuficiente.</a:t>
            </a:r>
            <a:endParaRPr lang="es-MX" dirty="0"/>
          </a:p>
        </p:txBody>
      </p:sp>
      <p:sp>
        <p:nvSpPr>
          <p:cNvPr id="6" name="5 Elipse"/>
          <p:cNvSpPr/>
          <p:nvPr/>
        </p:nvSpPr>
        <p:spPr>
          <a:xfrm>
            <a:off x="3491880" y="404664"/>
            <a:ext cx="2304256" cy="115212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Intolerancia de los </a:t>
            </a:r>
            <a:r>
              <a:rPr lang="es-MX" dirty="0" smtClean="0"/>
              <a:t>secretarios.</a:t>
            </a:r>
            <a:endParaRPr lang="es-MX" dirty="0"/>
          </a:p>
        </p:txBody>
      </p:sp>
      <p:sp>
        <p:nvSpPr>
          <p:cNvPr id="7" name="6 Elipse"/>
          <p:cNvSpPr/>
          <p:nvPr/>
        </p:nvSpPr>
        <p:spPr>
          <a:xfrm>
            <a:off x="6156176" y="836712"/>
            <a:ext cx="2448272" cy="115212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Falta de compromiso.</a:t>
            </a:r>
            <a:endParaRPr lang="es-MX" dirty="0"/>
          </a:p>
        </p:txBody>
      </p:sp>
      <p:sp>
        <p:nvSpPr>
          <p:cNvPr id="8" name="7 Elipse"/>
          <p:cNvSpPr/>
          <p:nvPr/>
        </p:nvSpPr>
        <p:spPr>
          <a:xfrm>
            <a:off x="2330211" y="1573252"/>
            <a:ext cx="2313798" cy="1200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Mantenimiento </a:t>
            </a:r>
            <a:r>
              <a:rPr lang="es-MX" dirty="0" smtClean="0"/>
              <a:t>de sus maquinas.</a:t>
            </a:r>
            <a:endParaRPr lang="es-MX" dirty="0"/>
          </a:p>
        </p:txBody>
      </p:sp>
      <p:sp>
        <p:nvSpPr>
          <p:cNvPr id="9" name="8 Elipse"/>
          <p:cNvSpPr/>
          <p:nvPr/>
        </p:nvSpPr>
        <p:spPr>
          <a:xfrm>
            <a:off x="467544" y="4200517"/>
            <a:ext cx="2160240" cy="10801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Falta de interés.</a:t>
            </a:r>
            <a:endParaRPr lang="es-MX" dirty="0"/>
          </a:p>
        </p:txBody>
      </p:sp>
      <p:sp>
        <p:nvSpPr>
          <p:cNvPr id="10" name="9 Elipse"/>
          <p:cNvSpPr/>
          <p:nvPr/>
        </p:nvSpPr>
        <p:spPr>
          <a:xfrm>
            <a:off x="3491880" y="4653136"/>
            <a:ext cx="2520280" cy="115212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Impuntualidad de </a:t>
            </a:r>
            <a:r>
              <a:rPr lang="es-MX" dirty="0" smtClean="0"/>
              <a:t>los encargados.</a:t>
            </a:r>
            <a:endParaRPr lang="es-MX" dirty="0"/>
          </a:p>
        </p:txBody>
      </p:sp>
      <p:sp>
        <p:nvSpPr>
          <p:cNvPr id="11" name="10 Elipse"/>
          <p:cNvSpPr/>
          <p:nvPr/>
        </p:nvSpPr>
        <p:spPr>
          <a:xfrm>
            <a:off x="6871142" y="4509120"/>
            <a:ext cx="2304256" cy="151216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Falta de capacitación en el persona.</a:t>
            </a:r>
            <a:endParaRPr lang="es-MX" dirty="0"/>
          </a:p>
        </p:txBody>
      </p:sp>
      <p:sp>
        <p:nvSpPr>
          <p:cNvPr id="12" name="11 Elipse"/>
          <p:cNvSpPr/>
          <p:nvPr/>
        </p:nvSpPr>
        <p:spPr>
          <a:xfrm>
            <a:off x="6689429" y="2414733"/>
            <a:ext cx="2304256" cy="109242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Mal carácter </a:t>
            </a:r>
            <a:r>
              <a:rPr lang="es-MX" dirty="0" smtClean="0"/>
              <a:t>delos encargados.</a:t>
            </a:r>
            <a:endParaRPr lang="es-MX" dirty="0"/>
          </a:p>
        </p:txBody>
      </p:sp>
      <p:cxnSp>
        <p:nvCxnSpPr>
          <p:cNvPr id="13" name="12 Conector curvado"/>
          <p:cNvCxnSpPr>
            <a:endCxn id="5" idx="7"/>
          </p:cNvCxnSpPr>
          <p:nvPr/>
        </p:nvCxnSpPr>
        <p:spPr>
          <a:xfrm rot="10800000">
            <a:off x="2311425" y="552300"/>
            <a:ext cx="4268127" cy="356427"/>
          </a:xfrm>
          <a:prstGeom prst="curvedConnector4">
            <a:avLst>
              <a:gd name="adj1" fmla="val 12535"/>
              <a:gd name="adj2" fmla="val 203008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13 Conector curvado"/>
          <p:cNvCxnSpPr/>
          <p:nvPr/>
        </p:nvCxnSpPr>
        <p:spPr>
          <a:xfrm rot="5400000">
            <a:off x="333815" y="2482612"/>
            <a:ext cx="2787739" cy="648071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" name="14 Conector curvado"/>
          <p:cNvCxnSpPr/>
          <p:nvPr/>
        </p:nvCxnSpPr>
        <p:spPr>
          <a:xfrm rot="5400000">
            <a:off x="3848388" y="2129325"/>
            <a:ext cx="1879273" cy="127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>
            <a:stCxn id="5" idx="4"/>
            <a:endCxn id="4" idx="1"/>
          </p:cNvCxnSpPr>
          <p:nvPr/>
        </p:nvCxnSpPr>
        <p:spPr>
          <a:xfrm>
            <a:off x="1547664" y="1412776"/>
            <a:ext cx="2052228" cy="23268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17 Conector curvado"/>
          <p:cNvCxnSpPr/>
          <p:nvPr/>
        </p:nvCxnSpPr>
        <p:spPr>
          <a:xfrm rot="16200000" flipH="1">
            <a:off x="977427" y="2127029"/>
            <a:ext cx="3300715" cy="2160240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 flipH="1">
            <a:off x="5580112" y="1772816"/>
            <a:ext cx="792088" cy="141328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 flipV="1">
            <a:off x="5220072" y="4200517"/>
            <a:ext cx="0" cy="4526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20 Conector curvado"/>
          <p:cNvCxnSpPr>
            <a:stCxn id="8" idx="6"/>
          </p:cNvCxnSpPr>
          <p:nvPr/>
        </p:nvCxnSpPr>
        <p:spPr>
          <a:xfrm>
            <a:off x="4644009" y="2173384"/>
            <a:ext cx="2430169" cy="2705929"/>
          </a:xfrm>
          <a:prstGeom prst="curvedConnector2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>
            <a:off x="4067944" y="2636913"/>
            <a:ext cx="288032" cy="5491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3" name="22 Conector curvado"/>
          <p:cNvCxnSpPr/>
          <p:nvPr/>
        </p:nvCxnSpPr>
        <p:spPr>
          <a:xfrm flipV="1">
            <a:off x="4644008" y="1573252"/>
            <a:ext cx="1512168" cy="415588"/>
          </a:xfrm>
          <a:prstGeom prst="curvedConnector3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 flipH="1" flipV="1">
            <a:off x="5220072" y="1412777"/>
            <a:ext cx="1656184" cy="12241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157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3968" y="2564904"/>
            <a:ext cx="3598168" cy="3733800"/>
          </a:xfrm>
        </p:spPr>
        <p:txBody>
          <a:bodyPr/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 continuación el análisis del DR se inicia contando el numero de flechas entrantes y salientes de cada tarjeta anotando estos valores</a:t>
            </a:r>
            <a:r>
              <a:rPr lang="es-MX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09813308"/>
      </p:ext>
    </p:extLst>
  </p:cSld>
  <p:clrMapOvr>
    <a:masterClrMapping/>
  </p:clrMapOvr>
</p:sld>
</file>

<file path=ppt/theme/theme1.xml><?xml version="1.0" encoding="utf-8"?>
<a:theme xmlns:a="http://schemas.openxmlformats.org/drawingml/2006/main" name="pop urbano">
  <a:themeElements>
    <a:clrScheme name="pop urbano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pop urbano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op urban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11</TotalTime>
  <Words>275</Words>
  <Application>Microsoft Office PowerPoint</Application>
  <PresentationFormat>Presentación en pantalla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pop urbano</vt:lpstr>
      <vt:lpstr>Que es ?</vt:lpstr>
      <vt:lpstr>                     problema</vt:lpstr>
      <vt:lpstr>Se determina mediante 5 puntos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 es ?</dc:title>
  <dc:creator>ALUMNO22</dc:creator>
  <cp:lastModifiedBy>ALUMNO22</cp:lastModifiedBy>
  <cp:revision>2</cp:revision>
  <dcterms:created xsi:type="dcterms:W3CDTF">2014-06-05T18:22:58Z</dcterms:created>
  <dcterms:modified xsi:type="dcterms:W3CDTF">2014-06-05T18:34:51Z</dcterms:modified>
</cp:coreProperties>
</file>