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95C4A2-BA11-485F-ACF6-85F8C5D8A0DE}" type="datetimeFigureOut">
              <a:rPr lang="es-MX" smtClean="0"/>
              <a:t>08/05/2014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1FCA04-1C31-49D4-A1FC-F316D708E03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407707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s-MX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0" dirty="0">
                <a:latin typeface="Arial" pitchFamily="34" charset="0"/>
                <a:cs typeface="Arial" pitchFamily="34" charset="0"/>
              </a:rPr>
              <a:t>KAORU  ISHIKAWA</a:t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MX" sz="1200" b="0" dirty="0">
                <a:latin typeface="Arial" pitchFamily="34" charset="0"/>
                <a:cs typeface="Arial" pitchFamily="34" charset="0"/>
              </a:rPr>
              <a:t>(1915-1989</a:t>
            </a:r>
            <a:r>
              <a:rPr lang="es-MX" sz="1200" b="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es-MX" sz="1200" b="0" dirty="0" smtClean="0">
                <a:latin typeface="Arial" pitchFamily="34" charset="0"/>
                <a:cs typeface="Arial" pitchFamily="34" charset="0"/>
              </a:rPr>
            </a:br>
            <a:r>
              <a:rPr lang="es-MX" sz="1200" b="0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b="0" dirty="0">
                <a:latin typeface="Arial" pitchFamily="34" charset="0"/>
                <a:cs typeface="Arial" pitchFamily="34" charset="0"/>
              </a:rPr>
            </a:br>
            <a:r>
              <a:rPr lang="es-MX" sz="1200" b="0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" sz="1200" b="0" dirty="0">
                <a:latin typeface="Arial" pitchFamily="34" charset="0"/>
                <a:cs typeface="Arial" pitchFamily="34" charset="0"/>
              </a:rPr>
              <a:t>El control de la calidad es una</a:t>
            </a:r>
            <a:r>
              <a:rPr lang="es-MX" sz="1200" b="0" dirty="0">
                <a:latin typeface="Arial" pitchFamily="34" charset="0"/>
                <a:cs typeface="Arial" pitchFamily="34" charset="0"/>
              </a:rPr>
              <a:t> revolución </a:t>
            </a:r>
            <a:r>
              <a:rPr lang="es-ES" sz="1200" b="0" dirty="0">
                <a:latin typeface="Arial" pitchFamily="34" charset="0"/>
                <a:cs typeface="Arial" pitchFamily="34" charset="0"/>
              </a:rPr>
              <a:t>del pensamiento de los </a:t>
            </a:r>
            <a:r>
              <a:rPr lang="es-MX" sz="1200" b="0" dirty="0">
                <a:latin typeface="Arial" pitchFamily="34" charset="0"/>
                <a:cs typeface="Arial" pitchFamily="34" charset="0"/>
              </a:rPr>
              <a:t>                       </a:t>
            </a:r>
            <a:br>
              <a:rPr lang="es-MX" sz="1200" b="0" dirty="0">
                <a:latin typeface="Arial" pitchFamily="34" charset="0"/>
                <a:cs typeface="Arial" pitchFamily="34" charset="0"/>
              </a:rPr>
            </a:br>
            <a:r>
              <a:rPr lang="es-MX" sz="1200" b="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s-ES" sz="1200" b="0" dirty="0">
                <a:latin typeface="Arial" pitchFamily="34" charset="0"/>
                <a:cs typeface="Arial" pitchFamily="34" charset="0"/>
              </a:rPr>
              <a:t>gerentes.</a:t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/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>El control de calidad que no muestra buenos resultados , no es control de calidad.</a:t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/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>Para llevar a cabo el control de calidad se tiene que educar a todo el personal.</a:t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/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b="0" dirty="0">
                <a:latin typeface="Arial" pitchFamily="34" charset="0"/>
                <a:cs typeface="Arial" pitchFamily="34" charset="0"/>
              </a:rPr>
              <a:t>El control de calidad aprovecha lo mejor que tiene cada persona (habilidades conocimientos, pericia, experiencia, etc.)</a:t>
            </a:r>
            <a:br>
              <a:rPr lang="es-ES" sz="1200" b="0" dirty="0">
                <a:latin typeface="Arial" pitchFamily="34" charset="0"/>
                <a:cs typeface="Arial" pitchFamily="34" charset="0"/>
              </a:rPr>
            </a:br>
            <a:r>
              <a:rPr lang="es-ES" sz="1200" dirty="0"/>
              <a:t/>
            </a:r>
            <a:br>
              <a:rPr lang="es-ES" sz="1200" dirty="0"/>
            </a:br>
            <a:endParaRPr lang="es-MX" sz="12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shika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620688"/>
            <a:ext cx="181768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35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77072"/>
            <a:ext cx="7467600" cy="239688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JOSEPH   M.  JURAN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100" dirty="0">
                <a:latin typeface="Arial" pitchFamily="34" charset="0"/>
                <a:cs typeface="Arial" pitchFamily="34" charset="0"/>
              </a:rPr>
              <a:t>(1900-Braila Rumanía)</a:t>
            </a:r>
            <a:endParaRPr lang="es-ES" sz="1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1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1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Calidad de diseño :es el grado en que el producto o servicio satisface a los clientes.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Calidad de conformancia: Es el grado en el que el producto o servicio opera o trabaja según su diseño.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Calidad de habilidades: Es el grado en el que el producto se encuentra disponible, confiable y útil.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Calidad en el Servicio: Es el grado de atención que se tiene con el cliente, después de hacer la venta del producto.</a:t>
            </a:r>
          </a:p>
          <a:p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44824"/>
            <a:ext cx="19081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18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467600" cy="1143000"/>
          </a:xfrm>
        </p:spPr>
        <p:txBody>
          <a:bodyPr>
            <a:normAutofit/>
          </a:bodyPr>
          <a:lstStyle/>
          <a:p>
            <a:r>
              <a:rPr lang="es-MX" sz="1800" dirty="0">
                <a:latin typeface="Arial" pitchFamily="34" charset="0"/>
                <a:cs typeface="Arial" pitchFamily="34" charset="0"/>
              </a:rPr>
              <a:t>EDWARDS  W. DEMING</a:t>
            </a:r>
            <a:br>
              <a:rPr lang="es-MX" sz="1800" dirty="0">
                <a:latin typeface="Arial" pitchFamily="34" charset="0"/>
                <a:cs typeface="Arial" pitchFamily="34" charset="0"/>
              </a:rPr>
            </a:br>
            <a:r>
              <a:rPr lang="es-MX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1800" b="1" dirty="0">
                <a:latin typeface="Arial" pitchFamily="34" charset="0"/>
                <a:cs typeface="Arial" pitchFamily="34" charset="0"/>
              </a:rPr>
              <a:t>1900-1993)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56992"/>
            <a:ext cx="7467600" cy="3116960"/>
          </a:xfrm>
        </p:spPr>
        <p:txBody>
          <a:bodyPr>
            <a:normAutofit/>
          </a:bodyPr>
          <a:lstStyle/>
          <a:p>
            <a:pPr algn="just"/>
            <a:endParaRPr lang="es-MX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1100" dirty="0">
                <a:latin typeface="Arial" pitchFamily="34" charset="0"/>
                <a:cs typeface="Arial" pitchFamily="34" charset="0"/>
              </a:rPr>
              <a:t>calidad mejora cuando se emplea un método para controlar todas las variaciones (defectos, fallas) que se dan cuando se hace algo.</a:t>
            </a:r>
          </a:p>
          <a:p>
            <a:pPr algn="just"/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>
                <a:latin typeface="Arial" pitchFamily="34" charset="0"/>
                <a:cs typeface="Arial" pitchFamily="34" charset="0"/>
              </a:rPr>
              <a:t>Las variaciones se dan por dos causas:</a:t>
            </a:r>
          </a:p>
          <a:p>
            <a:pPr algn="just"/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MX" sz="11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CAUSAS COMUNES</a:t>
            </a:r>
            <a:r>
              <a:rPr lang="es-MX" sz="1100" dirty="0">
                <a:latin typeface="Arial" pitchFamily="34" charset="0"/>
                <a:cs typeface="Arial" pitchFamily="34" charset="0"/>
              </a:rPr>
              <a:t>: Fallas en el sistema y están allí hasta que los administradores no las modifican.</a:t>
            </a:r>
          </a:p>
          <a:p>
            <a:pPr algn="just">
              <a:buFont typeface="Wingdings" pitchFamily="2" charset="2"/>
              <a:buNone/>
            </a:pPr>
            <a:r>
              <a:rPr lang="es-MX" sz="11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CAUSAS ESPECIALES</a:t>
            </a:r>
            <a:r>
              <a:rPr lang="es-MX" sz="1100" dirty="0">
                <a:latin typeface="Arial" pitchFamily="34" charset="0"/>
                <a:cs typeface="Arial" pitchFamily="34" charset="0"/>
              </a:rPr>
              <a:t>: Son fallas en los trabajadores, máquinas o condiciones del lugar de trabajo.</a:t>
            </a:r>
            <a:endParaRPr lang="es-ES" sz="1100" dirty="0">
              <a:latin typeface="Arial" pitchFamily="34" charset="0"/>
              <a:cs typeface="Arial" pitchFamily="34" charset="0"/>
            </a:endParaRPr>
          </a:p>
          <a:p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De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23717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04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56992"/>
            <a:ext cx="4546848" cy="724942"/>
          </a:xfrm>
        </p:spPr>
        <p:txBody>
          <a:bodyPr>
            <a:normAutofit/>
          </a:bodyPr>
          <a:lstStyle/>
          <a:p>
            <a:r>
              <a:rPr lang="es-MX" sz="1600" dirty="0">
                <a:latin typeface="Arial" pitchFamily="34" charset="0"/>
                <a:cs typeface="Arial" pitchFamily="34" charset="0"/>
              </a:rPr>
              <a:t>Crosby y sus “cuatro pilares de la calidad”</a:t>
            </a:r>
            <a:br>
              <a:rPr lang="es-MX" sz="1600" dirty="0">
                <a:latin typeface="Arial" pitchFamily="34" charset="0"/>
                <a:cs typeface="Arial" pitchFamily="34" charset="0"/>
              </a:rPr>
            </a:br>
            <a:r>
              <a:rPr lang="es-MX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Virginia  E.U.A. 1926)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581128"/>
            <a:ext cx="4690864" cy="1892824"/>
          </a:xfrm>
        </p:spPr>
        <p:txBody>
          <a:bodyPr>
            <a:normAutofit/>
          </a:bodyPr>
          <a:lstStyle/>
          <a:p>
            <a:r>
              <a:rPr lang="es-MX" sz="1100" dirty="0"/>
              <a:t>Cumplir con los requisitos</a:t>
            </a:r>
          </a:p>
          <a:p>
            <a:r>
              <a:rPr lang="es-MX" sz="1100" dirty="0"/>
              <a:t>Prevenir todo </a:t>
            </a:r>
          </a:p>
          <a:p>
            <a:r>
              <a:rPr lang="es-MX" sz="1100" dirty="0"/>
              <a:t>Comprometer a toda la empresa con el CERO DEFECTOS</a:t>
            </a:r>
          </a:p>
          <a:p>
            <a:r>
              <a:rPr lang="es-MX" sz="1100" dirty="0"/>
              <a:t>Medir o controlar lo que no se está cumpliendo.</a:t>
            </a:r>
            <a:endParaRPr lang="es-ES" sz="1100" dirty="0"/>
          </a:p>
          <a:p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Philip Crosby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24606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0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564904"/>
            <a:ext cx="1594520" cy="724942"/>
          </a:xfrm>
        </p:spPr>
        <p:txBody>
          <a:bodyPr>
            <a:normAutofit fontScale="90000"/>
          </a:bodyPr>
          <a:lstStyle/>
          <a:p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Taguchi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(Tokio 1924)</a:t>
            </a: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7467600" cy="2612904"/>
          </a:xfrm>
        </p:spPr>
        <p:txBody>
          <a:bodyPr>
            <a:normAutofit/>
          </a:bodyPr>
          <a:lstStyle/>
          <a:p>
            <a:pPr algn="just"/>
            <a:r>
              <a:rPr lang="es-ES" sz="11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diseño de los productos y sus procesos de fabricación.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1100" dirty="0" smtClean="0">
                <a:latin typeface="Arial" pitchFamily="34" charset="0"/>
                <a:cs typeface="Arial" pitchFamily="34" charset="0"/>
              </a:rPr>
              <a:t>pensamiento combina 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métodos estadísticos y de ingeniería para conseguir rápidas mejoras en </a:t>
            </a:r>
            <a:r>
              <a:rPr lang="es-ES" sz="1100" dirty="0" err="1">
                <a:latin typeface="Arial" pitchFamily="34" charset="0"/>
                <a:cs typeface="Arial" pitchFamily="34" charset="0"/>
              </a:rPr>
              <a:t>cost</a:t>
            </a:r>
            <a:r>
              <a:rPr lang="es-MX" sz="1100" dirty="0">
                <a:latin typeface="Arial" pitchFamily="34" charset="0"/>
                <a:cs typeface="Arial" pitchFamily="34" charset="0"/>
              </a:rPr>
              <a:t>o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s y calidad mediante la optimización </a:t>
            </a:r>
            <a:r>
              <a:rPr lang="es-ES" sz="11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1100" dirty="0" err="1">
                <a:latin typeface="Arial" pitchFamily="34" charset="0"/>
                <a:cs typeface="Arial" pitchFamily="34" charset="0"/>
              </a:rPr>
              <a:t>Taguchi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1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basa en dos</a:t>
            </a:r>
            <a:r>
              <a:rPr lang="es-MX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100" dirty="0">
                <a:latin typeface="Arial" pitchFamily="34" charset="0"/>
                <a:cs typeface="Arial" pitchFamily="34" charset="0"/>
              </a:rPr>
              <a:t>conceptos fundamentales:</a:t>
            </a:r>
            <a:endParaRPr lang="es-ES" sz="11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100" dirty="0">
                <a:latin typeface="Arial" pitchFamily="34" charset="0"/>
                <a:cs typeface="Arial" pitchFamily="34" charset="0"/>
              </a:rPr>
              <a:t>Productos atractivos al cliente.</a:t>
            </a:r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100" dirty="0">
                <a:latin typeface="Arial" pitchFamily="34" charset="0"/>
                <a:cs typeface="Arial" pitchFamily="34" charset="0"/>
              </a:rPr>
              <a:t>Ofrecer mejores productos que la competencia: </a:t>
            </a:r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1100" dirty="0">
                <a:latin typeface="Arial" pitchFamily="34" charset="0"/>
                <a:cs typeface="Arial" pitchFamily="34" charset="0"/>
              </a:rPr>
              <a:t>Los productos deben ser mejores que los de la competencia en cuanto a diseño y precio.</a:t>
            </a:r>
            <a:endParaRPr lang="es-ES" sz="11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indent="0">
              <a:buNone/>
            </a:pPr>
            <a:r>
              <a:rPr lang="es-MX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Taguc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8679"/>
            <a:ext cx="2308225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039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280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 KAORU  ISHIKAWA (1915-1989)                El control de la calidad es una revolución del pensamiento de los                                  gerentes.  El control de calidad que no muestra buenos resultados , no es control de calidad.  Para llevar a cabo el control de calidad se tiene que educar a todo el personal.  El control de calidad aprovecha lo mejor que tiene cada persona (habilidades conocimientos, pericia, experiencia, etc.)  </vt:lpstr>
      <vt:lpstr>Presentación de PowerPoint</vt:lpstr>
      <vt:lpstr>EDWARDS  W. DEMING (1900-1993)</vt:lpstr>
      <vt:lpstr>Crosby y sus “cuatro pilares de la calidad” (Virginia  E.U.A. 1926)</vt:lpstr>
      <vt:lpstr>Taguchi (Tokio 1924)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KAORU  ISHIKAWA (1915-1989)                El control de la calidad es una revolución del pensamiento de los                                  gerentes.  El control de calidad que no muestra buenos resultados , no es control de calidad.  Para llevar a cabo el control de calidad se tiene que educar a todo el personal.  El control de calidad aprovecha lo mejor que tiene cada persona (habilidades conocimientos, pericia, experiencia, etc.)</dc:title>
  <dc:creator>ALUMNO27</dc:creator>
  <cp:lastModifiedBy>ALUMNO27</cp:lastModifiedBy>
  <cp:revision>2</cp:revision>
  <dcterms:created xsi:type="dcterms:W3CDTF">2014-05-08T14:43:20Z</dcterms:created>
  <dcterms:modified xsi:type="dcterms:W3CDTF">2014-05-08T15:02:15Z</dcterms:modified>
</cp:coreProperties>
</file>